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448" r:id="rId3"/>
  </p:sldIdLst>
  <p:sldSz cx="9144000" cy="6858000" type="screen4x3"/>
  <p:notesSz cx="7010400" cy="92964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4444" autoAdjust="0"/>
  </p:normalViewPr>
  <p:slideViewPr>
    <p:cSldViewPr snapToObjects="1">
      <p:cViewPr varScale="1">
        <p:scale>
          <a:sx n="65" d="100"/>
          <a:sy n="65" d="100"/>
        </p:scale>
        <p:origin x="1740" y="60"/>
      </p:cViewPr>
      <p:guideLst>
        <p:guide orient="horz" pos="129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282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3CDEBF43-041B-4E8B-8652-94AC31263CED}" type="datetimeFigureOut">
              <a:rPr lang="es-MX" smtClean="0"/>
              <a:pPr/>
              <a:t>25/01/2022</a:t>
            </a:fld>
            <a:endParaRPr lang="es-MX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969"/>
            <a:ext cx="3037840" cy="46643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938" y="8829969"/>
            <a:ext cx="3037840" cy="46643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C21C5210-C963-4120-B5A7-6F9EA5E769CF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5376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661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</p:spPr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>
          <a:xfrm>
            <a:off x="3970938" y="8829969"/>
            <a:ext cx="3037840" cy="466434"/>
          </a:xfrm>
          <a:prstGeom prst="rect">
            <a:avLst/>
          </a:prstGeom>
        </p:spPr>
        <p:txBody>
          <a:bodyPr/>
          <a:lstStyle/>
          <a:p>
            <a:fld id="{C430EF7F-920F-48B9-A30E-2E8451AB70CC}" type="slidenum">
              <a:rPr lang="es-MX" smtClean="0"/>
              <a:pPr/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77878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5145024"/>
            <a:ext cx="9143999" cy="1712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369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80711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1493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34958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6021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36830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65925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52767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876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17348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62991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54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101098"/>
            <a:ext cx="8229600" cy="502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BEBAB-2724-8A4D-99BF-77615D409D4E}" type="datetimeFigureOut">
              <a:rPr lang="es-ES" smtClean="0"/>
              <a:pPr/>
              <a:t>25/01/2022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C2612-C703-8647-B2B3-A100CADFBDB6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9" name="Imagen 8" descr="Pres Int SEFIRC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6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rgbClr val="800000"/>
          </a:solidFill>
          <a:latin typeface="DIN Alternate Bold"/>
          <a:ea typeface="+mj-ea"/>
          <a:cs typeface="DIN Alternate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b="0" i="0" kern="1200">
          <a:solidFill>
            <a:schemeClr val="tx1"/>
          </a:solidFill>
          <a:latin typeface="Calibri Light"/>
          <a:ea typeface="+mn-ea"/>
          <a:cs typeface="Calibri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b="0" i="0" kern="1200">
          <a:solidFill>
            <a:schemeClr val="tx1"/>
          </a:solidFill>
          <a:latin typeface="Calibri Light"/>
          <a:ea typeface="+mn-ea"/>
          <a:cs typeface="Calibri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chemeClr val="tx1"/>
          </a:solidFill>
          <a:latin typeface="Calibri Light"/>
          <a:ea typeface="+mn-ea"/>
          <a:cs typeface="Calibri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/>
          </a:solidFill>
          <a:latin typeface="Calibri Light"/>
          <a:ea typeface="+mn-ea"/>
          <a:cs typeface="Calibri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b="0" i="0" kern="1200">
          <a:solidFill>
            <a:schemeClr val="tx1"/>
          </a:solidFill>
          <a:latin typeface="Calibri Light"/>
          <a:ea typeface="+mn-ea"/>
          <a:cs typeface="Calibri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res Port SEFIR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10" name="Rectángulo 6"/>
          <p:cNvSpPr/>
          <p:nvPr/>
        </p:nvSpPr>
        <p:spPr>
          <a:xfrm>
            <a:off x="2087724" y="4629933"/>
            <a:ext cx="49685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Saltillo, Coahuila de Zaragoza a 30 de noviembre de 2021</a:t>
            </a:r>
          </a:p>
        </p:txBody>
      </p:sp>
      <p:sp>
        <p:nvSpPr>
          <p:cNvPr id="5" name="Text Placeholder 8"/>
          <p:cNvSpPr txBox="1">
            <a:spLocks/>
          </p:cNvSpPr>
          <p:nvPr/>
        </p:nvSpPr>
        <p:spPr>
          <a:xfrm>
            <a:off x="755577" y="3050173"/>
            <a:ext cx="7632847" cy="14589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DE </a:t>
            </a:r>
          </a:p>
          <a:p>
            <a:pPr marL="0" indent="0" algn="ctr">
              <a:buNone/>
            </a:pPr>
            <a:r>
              <a:rPr lang="es-MX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 LABORAL</a:t>
            </a:r>
          </a:p>
          <a:p>
            <a:pPr marL="0" indent="0" algn="ctr">
              <a:buNone/>
            </a:pPr>
            <a:r>
              <a:rPr lang="es-MX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n-IN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047142"/>
      </p:ext>
    </p:extLst>
  </p:cSld>
  <p:clrMapOvr>
    <a:masterClrMapping/>
  </p:clrMapOvr>
  <p:transition advTm="2564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F408943-5308-4BA6-ACC7-3A0CB3501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32656"/>
            <a:ext cx="7920880" cy="385300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53D54E1-EF39-4003-9DDE-D92C4243B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4869160"/>
            <a:ext cx="4176464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312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39339</TotalTime>
  <Words>17</Words>
  <Application>Microsoft Office PowerPoint</Application>
  <PresentationFormat>Presentación en pantalla (4:3)</PresentationFormat>
  <Paragraphs>5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DIN Alternate Bold</vt:lpstr>
      <vt:lpstr>Tema de Office</vt:lpstr>
      <vt:lpstr>Presentación de PowerPoint</vt:lpstr>
      <vt:lpstr>Presentación de PowerPoint</vt:lpstr>
    </vt:vector>
  </TitlesOfParts>
  <Manager>Secretaría Técnica y de Planeación</Manager>
  <Company>Gobierno del Estado de Coahuila de Zaragoza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Quinto informe de resultados RUBEN MOREIRA VALDEZ</dc:title>
  <dc:subject>Formato para Comparecencia de Gabinete Estatal</dc:subject>
  <dc:creator>STYP</dc:creator>
  <cp:lastModifiedBy>Jesus Fernando Ramos Flores</cp:lastModifiedBy>
  <cp:revision>695</cp:revision>
  <cp:lastPrinted>2021-08-19T20:59:36Z</cp:lastPrinted>
  <dcterms:created xsi:type="dcterms:W3CDTF">2016-11-15T17:01:04Z</dcterms:created>
  <dcterms:modified xsi:type="dcterms:W3CDTF">2022-01-25T22:00:19Z</dcterms:modified>
  <cp:category>Formatos para presentación</cp:category>
</cp:coreProperties>
</file>