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64F833-8B91-4287-B45D-637F16A9B2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DF0DA3C-E937-47C9-A841-BC9D9EB77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271D09-F351-44FF-BE18-BE4E0878B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D46706-13C1-4406-91EA-62703BB3D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DA1BF4-03E4-4BA2-A17C-E3E565128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412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D81EDF-9A96-4B76-8664-BCE3D9D8D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0AF4B66-4910-4D2B-A9BC-912EF1A35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BDE75D-4697-4E30-99F2-A0856FA91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3ACB17-7EC1-41C9-90F5-96D07F708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866CEA-1861-4D1A-88F7-F4971F4EA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365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0D921CF-96E5-4616-B4C0-358D45FE40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5393026-EBD3-4D29-985B-04A92942B9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8F7CFB-4442-4710-8A68-65B72AACE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9FE088-DD9B-4797-81CE-4F7468DB2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2B48F5-E60D-4400-AE81-9562B667A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897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99C9E6-AEFB-4744-B9A0-936EB7C7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AE51DF-C43D-4F66-9E24-6E330C5E4E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916CB0-0BF4-4011-AB88-19406C349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C69EBC-0FF2-4966-ABF8-5F0F244F0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C09115-4B66-4D1A-8715-08844BCA1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904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5D847E-AA8A-4653-A5C7-92153EF71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6BE401-4C7E-40D7-B558-339ADB860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50FA7-6526-4299-9677-931653F8D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01ED66-FDB4-4937-84C8-43BCD2F29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0362BD4-F8C4-46F8-84FD-B0D311D9F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496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F7D920-2F2F-478B-9808-E8871A5AF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38F574-137D-4289-9011-381ECF0DC1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A78136A-BBA1-485B-8634-B5618D543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B3ACD2-9715-4C05-88E5-92FB0AD2E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09F5AFF-96D6-4405-B7CF-ED7F10711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D901BB-E437-4F00-9F2F-DC59EC90B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9768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395822-4C8F-4671-8454-25B7BEE0B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117248A-CA47-4BD0-A6E0-959FBB01F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14B967A-F669-4133-84CA-273BABDE3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5AE771D-8CB5-4B25-A6B0-4AE4907EC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0D8A738-297B-48B6-91DD-67D86BEA18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ABC5E07-8EA9-43BB-9677-B3B5C5236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2DD70D0-0036-4B48-B907-6086D8739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6EE28ED-7ED3-48B2-813D-D606F58B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165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E042BD-8E27-4F22-BF76-1E764025B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6688688-6105-43C2-B691-40416DE06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B1E72E6-0BBF-4C8F-9F7E-4AB60BE7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42BCEB-4677-4801-B063-0B2FFF31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85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01CDAAF-51F6-419D-A2F6-F972D58F9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E175589-286A-44F9-B48B-D458E5587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387D2DB-D7DC-4414-8830-BDD8C6B62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783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7D4D57-A71E-4205-8951-596431076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567DB3-3380-4C55-BD4E-12D5A7F55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17CD315-93BD-418F-B03C-9E6E51850C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00C2DC5-D9C8-4B21-97CB-B7E449A80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E66542A-D9C7-454C-A72F-71E96BC58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E667E1C-ADDE-4CAD-8FA2-6E9A7DB1F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0648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CFB5FF-88DB-4CEE-A4BB-1D6802D5B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5716DA6-D627-4FBF-AB27-958031E43A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5B9B30-A3E0-40A9-A205-49478B589A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F3C82B8-931A-41B0-B1EB-230C19F02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F5E8E7-3501-41ED-9F01-1C64D4EB6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DD04D2A-C3AF-4150-A57E-42E692B4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00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6F21878-B27E-4103-AB32-EF7E4183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A139BE8-34B2-497A-9FDA-BAFB94EF8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D63D8D-F8E0-4EC0-81CD-1EAC554470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777F2-6A78-4543-AE8C-3F74B4B276CF}" type="datetimeFigureOut">
              <a:rPr lang="es-MX" smtClean="0"/>
              <a:t>14/06/2022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62CAF1-C40E-4BFE-A5D5-E921A75294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56A9C3-4662-4B15-8DB1-E47FC162A7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4E9FD-84DB-424F-8112-85158AF58D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73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9C8712-2080-47A8-8654-903EC6D6E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57AE7E-6059-43DD-908D-7948454328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55BA9C7-588B-4148-A139-8D701AB7F5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10"/>
          <a:stretch/>
        </p:blipFill>
        <p:spPr>
          <a:xfrm>
            <a:off x="0" y="763672"/>
            <a:ext cx="12192000" cy="5872655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EA97D0CC-3C1A-4EF2-9D7C-D1979227B8C2}"/>
              </a:ext>
            </a:extLst>
          </p:cNvPr>
          <p:cNvSpPr/>
          <p:nvPr/>
        </p:nvSpPr>
        <p:spPr>
          <a:xfrm>
            <a:off x="7287491" y="2133600"/>
            <a:ext cx="1745673" cy="2355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09774168-8BFA-4E78-92BE-202F720ACAD1}"/>
              </a:ext>
            </a:extLst>
          </p:cNvPr>
          <p:cNvCxnSpPr/>
          <p:nvPr/>
        </p:nvCxnSpPr>
        <p:spPr>
          <a:xfrm flipH="1">
            <a:off x="8825345" y="1600200"/>
            <a:ext cx="803564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8EE561F-F1D9-4B03-88E7-EEF14BC81EB7}"/>
              </a:ext>
            </a:extLst>
          </p:cNvPr>
          <p:cNvSpPr/>
          <p:nvPr/>
        </p:nvSpPr>
        <p:spPr>
          <a:xfrm>
            <a:off x="0" y="0"/>
            <a:ext cx="12192000" cy="33250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/>
              <a:t>COMITÉS DE ÉTICA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246527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67FEFE5-0D1D-4345-9E15-0FBEECFEB4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252"/>
          <a:stretch/>
        </p:blipFill>
        <p:spPr>
          <a:xfrm>
            <a:off x="0" y="1673"/>
            <a:ext cx="12192000" cy="6357563"/>
          </a:xfrm>
          <a:prstGeom prst="rect">
            <a:avLst/>
          </a:prstGeom>
        </p:spPr>
      </p:pic>
      <p:sp>
        <p:nvSpPr>
          <p:cNvPr id="4" name="Elipse 3">
            <a:extLst>
              <a:ext uri="{FF2B5EF4-FFF2-40B4-BE49-F238E27FC236}">
                <a16:creationId xmlns:a16="http://schemas.microsoft.com/office/drawing/2014/main" id="{AED8F9B5-ACCF-4641-B61C-905D75F13DB6}"/>
              </a:ext>
            </a:extLst>
          </p:cNvPr>
          <p:cNvSpPr/>
          <p:nvPr/>
        </p:nvSpPr>
        <p:spPr>
          <a:xfrm>
            <a:off x="4585855" y="2382982"/>
            <a:ext cx="2105890" cy="6096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AD543E48-8ECC-4DAC-8D27-EDE57D210F31}"/>
              </a:ext>
            </a:extLst>
          </p:cNvPr>
          <p:cNvCxnSpPr/>
          <p:nvPr/>
        </p:nvCxnSpPr>
        <p:spPr>
          <a:xfrm flipV="1">
            <a:off x="3934691" y="2826327"/>
            <a:ext cx="651164" cy="4156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9609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Panorámica</PresentationFormat>
  <Paragraphs>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Ma.de los Angeles Rodríguez Banda</dc:creator>
  <cp:lastModifiedBy>Ma.de los Angeles Rodríguez Banda</cp:lastModifiedBy>
  <cp:revision>1</cp:revision>
  <dcterms:created xsi:type="dcterms:W3CDTF">2022-06-15T01:32:31Z</dcterms:created>
  <dcterms:modified xsi:type="dcterms:W3CDTF">2022-06-15T01:37:19Z</dcterms:modified>
</cp:coreProperties>
</file>