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69" d="100"/>
          <a:sy n="69" d="100"/>
        </p:scale>
        <p:origin x="696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6C50923-4248-4AD3-916E-7D4B66B3EFC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811875B8-7667-4320-9BB6-76E45017C91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BAEA4D47-0D8C-4B07-B2DF-52979E3783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25F6EC7E-A374-4583-8CAC-8467FA6F1B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CABE684-9650-483C-A1F0-CE9CAC0DE9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567073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B941D33-C6CF-40BC-97D8-DBC00B9D80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10530D77-CFC9-47FE-8172-D06FC8B2B6D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54B0BB95-45AD-49E7-B770-593372D518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25720E5-C64D-462E-989F-8DDD90A709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3FF4E98C-DD17-4EE6-A526-0AB0CA26AD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197562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14BBB8C3-3881-47B8-9FE8-78A2D4B3496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873FFC8A-5117-45C8-B0E7-E155192C59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7191298D-1BCF-4719-B833-6B1B59F427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8D1CA0F-D405-4650-B791-C2FAC8A2A9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DE6B210D-EBA5-45D0-8D7E-E9C9D04BD9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900151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1FDEE35-81C2-4D30-814B-35EB145F8B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6E22E66F-A433-4964-BF0D-F9B4D1B495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333E6B25-6FC9-4E23-8131-69D293AC8C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F1E553EA-6A8F-46AD-BF39-0052482E6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60246C9-8FEA-436A-981F-B6CEDBE7AE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902741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00057D7-B5B4-414B-9A0A-69A782B50B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1AB4591-00AF-4505-B375-9994E109D5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23D883E7-1B43-499E-B04C-92F27A19F3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D12E1F2B-34D2-40CA-B743-E7A9710AE0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5B47EE9-AC3F-4F4F-ACDD-DCFAF7C3C9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9133638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2878D87-1CA4-4C83-87E9-719F509DB6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495D491-2C3A-4D79-9D10-4CDF43D6ACA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FEA04963-BBE0-4546-BC52-F374A8C2591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82D36DA9-9235-4C01-BBFE-8D3B937B02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E556D700-A47B-411E-8D0C-44A80C4C3A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9F4069DA-8AAB-4F99-AA18-A38B5464B1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2440794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0AED1E0-B177-4B8C-A62A-280361409D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F8D0F028-2D30-4051-BB61-2858EDB767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0EFEA56F-860A-4E9D-8F28-E74762E783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F4776F15-9A59-4733-86BE-915B859DDCA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8A08D915-914F-42EC-BC30-91F51D36CC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3CAC396B-3701-4FFE-A5FB-05F15697A1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20313C5E-0251-432E-85E1-FA151C8FC8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B57BA228-9640-4C0B-88F0-2E3B77CD97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438507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7A5F809-899C-41CE-BC81-7D48E59484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5FCE67C6-2704-4D59-BCF7-7C4DC3F671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87DA54CC-1598-4D5A-8D64-64644C0673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92734E86-B17B-447F-89CE-1D8C2DD96B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7960259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FB8E44EF-6BAB-40E1-8021-40FC7BA6CF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A108D203-7A4B-4816-B3C7-6C2C61ABAC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92479230-B150-4AFD-A4EF-90AE6B716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6676074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2A9FE08-C376-4215-97CE-86A2F8B9F5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4337B12-C50C-4DB0-BD24-343E4C3DB4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5F24B1CA-9F63-4CA4-8C0B-78922CDF43A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18C6C470-E680-423C-B740-C91AA898E8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3A6807A-19FB-4C8D-AFFE-592AAD81B5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9A926D63-1BCA-48AE-92FD-8C3BCACBA0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5117557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92508F4-0063-49ED-90ED-DCE0A76B47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C8DD598F-A286-4CB2-A19E-364A42C67BB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E7C8B6C4-0CD2-452E-96EC-727B76129A5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059DCCD2-EA80-4018-BD85-301D8F296C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161A9AA1-58F7-422B-823D-EA137CC537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0FFCAAAC-4DF4-4AB4-B00A-14547169C5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2248913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4090B95D-8A4C-4417-A60B-14001AAE67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80A2F9BF-C0CC-4FC8-AD02-0956DD017B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E683700B-C147-41D1-8ED8-17B2E4B7642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D3F122-BA1A-419F-B366-D050DFA05413}" type="datetimeFigureOut">
              <a:rPr lang="es-MX" smtClean="0"/>
              <a:t>27/03/2023</a:t>
            </a:fld>
            <a:endParaRPr lang="es-MX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086B4E9-6E9B-4C57-94EF-2C5191A13A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FCC92EBA-61F0-4CAB-8175-E08CED7F424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E3EB61-710F-40B4-898F-F2579E4117B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9891906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97C7DCF-BFE0-4C3A-AE75-7389393FE51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B205E7F2-2605-4425-AF23-403731E3E07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MX"/>
          </a:p>
        </p:txBody>
      </p:sp>
      <p:pic>
        <p:nvPicPr>
          <p:cNvPr id="5" name="Imagen 4">
            <a:extLst>
              <a:ext uri="{FF2B5EF4-FFF2-40B4-BE49-F238E27FC236}">
                <a16:creationId xmlns:a16="http://schemas.microsoft.com/office/drawing/2014/main" id="{89002781-13EB-4142-9181-7D210462165F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40238" r="6429" b="5432"/>
          <a:stretch/>
        </p:blipFill>
        <p:spPr>
          <a:xfrm>
            <a:off x="1704111" y="375746"/>
            <a:ext cx="8963889" cy="6482254"/>
          </a:xfrm>
          <a:prstGeom prst="rect">
            <a:avLst/>
          </a:prstGeom>
        </p:spPr>
      </p:pic>
      <p:sp>
        <p:nvSpPr>
          <p:cNvPr id="6" name="CuadroTexto 5">
            <a:extLst>
              <a:ext uri="{FF2B5EF4-FFF2-40B4-BE49-F238E27FC236}">
                <a16:creationId xmlns:a16="http://schemas.microsoft.com/office/drawing/2014/main" id="{4C51E775-691B-44CA-B686-FF4F337F93BB}"/>
              </a:ext>
            </a:extLst>
          </p:cNvPr>
          <p:cNvSpPr txBox="1"/>
          <p:nvPr/>
        </p:nvSpPr>
        <p:spPr>
          <a:xfrm>
            <a:off x="3782291" y="56557"/>
            <a:ext cx="462741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2400" b="1" dirty="0"/>
              <a:t>PROTOCOLO DE DENUNCIAS</a:t>
            </a:r>
            <a:endParaRPr lang="es-MX" sz="2400" b="1" dirty="0"/>
          </a:p>
        </p:txBody>
      </p:sp>
    </p:spTree>
    <p:extLst>
      <p:ext uri="{BB962C8B-B14F-4D97-AF65-F5344CB8AC3E}">
        <p14:creationId xmlns:p14="http://schemas.microsoft.com/office/powerpoint/2010/main" val="665627701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Panorámica</PresentationFormat>
  <Paragraphs>1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Ma.de los Angeles Rodríguez Banda</dc:creator>
  <cp:lastModifiedBy>Ma.de los Angeles Rodríguez Banda</cp:lastModifiedBy>
  <cp:revision>1</cp:revision>
  <dcterms:created xsi:type="dcterms:W3CDTF">2023-03-27T21:00:23Z</dcterms:created>
  <dcterms:modified xsi:type="dcterms:W3CDTF">2023-03-27T21:01:50Z</dcterms:modified>
</cp:coreProperties>
</file>

<file path=docProps/thumbnail.jpeg>
</file>