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C50923-4248-4AD3-916E-7D4B66B3E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11875B8-7667-4320-9BB6-76E45017C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EA4D47-0D8C-4B07-B2DF-52979E378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F6EC7E-A374-4583-8CAC-8467FA6F1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ABE684-9650-483C-A1F0-CE9CAC0DE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707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941D33-C6CF-40BC-97D8-DBC00B9D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0530D77-CFC9-47FE-8172-D06FC8B2B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B0BB95-45AD-49E7-B770-593372D51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720E5-C64D-462E-989F-8DDD90A7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F4E98C-DD17-4EE6-A526-0AB0CA26A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75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4BBB8C3-3881-47B8-9FE8-78A2D4B349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73FFC8A-5117-45C8-B0E7-E155192C5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91298D-1BCF-4719-B833-6B1B59F42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D1CA0F-D405-4650-B791-C2FAC8A2A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6B210D-EBA5-45D0-8D7E-E9C9D04B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15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FDEE35-81C2-4D30-814B-35EB145F8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22E66F-A433-4964-BF0D-F9B4D1B49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3E6B25-6FC9-4E23-8131-69D293AC8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E553EA-6A8F-46AD-BF39-0052482E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0246C9-8FEA-436A-981F-B6CEDBE7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27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0057D7-B5B4-414B-9A0A-69A782B50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AB4591-00AF-4505-B375-9994E109D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D883E7-1B43-499E-B04C-92F27A19F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2E1F2B-34D2-40CA-B743-E7A9710AE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B47EE9-AC3F-4F4F-ACDD-DCFAF7C3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336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78D87-1CA4-4C83-87E9-719F509D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95D491-2C3A-4D79-9D10-4CDF43D6AC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A04963-BBE0-4546-BC52-F374A8C25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D36DA9-9235-4C01-BBFE-8D3B937B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56D700-A47B-411E-8D0C-44A80C4C3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4069DA-8AAB-4F99-AA18-A38B5464B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07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ED1E0-B177-4B8C-A62A-280361409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D0F028-2D30-4051-BB61-2858EDB767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FEA56F-860A-4E9D-8F28-E74762E78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776F15-9A59-4733-86BE-915B859DDC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A08D915-914F-42EC-BC30-91F51D36CC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CAC396B-3701-4FFE-A5FB-05F15697A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0313C5E-0251-432E-85E1-FA151C8F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57BA228-9640-4C0B-88F0-2E3B77CD9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385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A5F809-899C-41CE-BC81-7D48E5948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FCE67C6-2704-4D59-BCF7-7C4DC3F67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DA54CC-1598-4D5A-8D64-64644C067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2734E86-B17B-447F-89CE-1D8C2DD96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602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B8E44EF-6BAB-40E1-8021-40FC7BA6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108D203-7A4B-4816-B3C7-6C2C61AB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479230-B150-4AFD-A4EF-90AE6B716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760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9FE08-C376-4215-97CE-86A2F8B9F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337B12-C50C-4DB0-BD24-343E4C3DB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F24B1CA-9F63-4CA4-8C0B-78922CDF4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C6C470-E680-423C-B740-C91AA898E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A6807A-19FB-4C8D-AFFE-592AAD81B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A926D63-1BCA-48AE-92FD-8C3BCACBA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1755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508F4-0063-49ED-90ED-DCE0A76B4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DD598F-A286-4CB2-A19E-364A42C67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7C8B6C4-0CD2-452E-96EC-727B76129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9DCCD2-EA80-4018-BD85-301D8F29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1A9AA1-58F7-422B-823D-EA137CC53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FCAAAC-4DF4-4AB4-B00A-14547169C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489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090B95D-8A4C-4417-A60B-14001AAE6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A2F9BF-C0CC-4FC8-AD02-0956DD017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83700B-C147-41D1-8ED8-17B2E4B764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F122-BA1A-419F-B366-D050DFA05413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86B4E9-6E9B-4C57-94EF-2C5191A1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C92EBA-61F0-4CAB-8175-E08CED7F42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3EB61-710F-40B4-898F-F2579E4117B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9190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7C7DCF-BFE0-4C3A-AE75-7389393FE5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205E7F2-2605-4425-AF23-403731E3E0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002781-13EB-4142-9181-7D21046216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238" r="6429" b="5432"/>
          <a:stretch/>
        </p:blipFill>
        <p:spPr>
          <a:xfrm>
            <a:off x="1704111" y="375746"/>
            <a:ext cx="8963889" cy="648225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C51E775-691B-44CA-B686-FF4F337F93BB}"/>
              </a:ext>
            </a:extLst>
          </p:cNvPr>
          <p:cNvSpPr txBox="1"/>
          <p:nvPr/>
        </p:nvSpPr>
        <p:spPr>
          <a:xfrm>
            <a:off x="3782291" y="56557"/>
            <a:ext cx="462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PROTOCOLO DE DENUNCIAS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6656277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Ma.de los Angeles Rodríguez Banda</dc:creator>
  <cp:lastModifiedBy>Ma.de los Angeles Rodríguez Banda</cp:lastModifiedBy>
  <cp:revision>1</cp:revision>
  <dcterms:created xsi:type="dcterms:W3CDTF">2023-03-27T21:00:23Z</dcterms:created>
  <dcterms:modified xsi:type="dcterms:W3CDTF">2023-03-27T21:01:50Z</dcterms:modified>
</cp:coreProperties>
</file>