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5428F8-DD88-4510-AD40-5DB6CA7CCB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6325C2B-0605-4572-BD85-6A9EF78C89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B2CAF-EBBA-4D77-8DD6-BB1B4F72C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C1A859-7670-411C-8433-C10FADC1B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0BCA13-3184-40FD-96BD-A0B2C5B20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9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319AF6-E5DF-4DBB-B481-A5AFF804D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32762B-CEEE-4549-A254-028590F09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C8A5F2-D72F-4820-950A-E83377A11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39524F-1158-4BA8-90FA-1203760F3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C33A06-480E-4C39-A2F9-1B6B28271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50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682F12-8092-4551-BC93-15CF7F23F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93BD059-55E1-4B36-AE93-B325B31244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2C542A-CA62-4D9E-8DA3-852977881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8116EB-364E-4F8E-80CE-9D8900C63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8C7B5F-36BB-4E73-95CB-9729221F3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835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F40EE2-229D-4040-BD65-589EDCE57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2F5189-D051-4AC8-AA24-2D8EDA969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82175D-E7EC-402E-B42F-A715C991B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83A695-D940-4DA4-A585-C501E2A1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669AAD-0102-40FA-9378-F84859C31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713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68DC3-ACD2-4DF5-A45D-2813CB32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E7713F9-60B4-411E-AD71-84E3A2489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08C39A-69EA-4426-85D7-11566EA9A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B20074-5247-46D7-B3CC-AEA9A249B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9E8651-C1B2-438F-898A-68CCFC940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1C661-F3AA-4289-BD2E-5A105340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F491B-B6A3-4315-80B5-A43E3178A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5311A8-F083-4C24-9FAA-7E58CF251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EF7DFD7-C611-454E-A70F-2CC493816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955A178-88B6-47C8-8DE5-588B34986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D7183E-AEE3-4592-85BE-976ACA76E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873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E019D7-06D6-42A2-9412-A1AE2BE5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28D0AA6-A58D-4B54-923B-557AF4407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38A4D05-2B60-4BBD-B0C2-26F452F79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85D2AB-86B9-4E76-9FC9-57949DA1A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4F5A9BD-4982-4BB8-A2C4-83A5ED853E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C6ADDDB-208E-4471-A663-63871A78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E3537C0-E198-4BA6-86BE-39EAA07CA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67C4BD-ACED-4935-B3F4-3065C71C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706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A49A48-A5DA-4790-9AAD-7405980A1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FA1FFB-DEB5-4BDB-BA73-CB104867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ECE7D3-F18E-4A6B-B71C-FF7331D7F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AE5B43-5DBC-47C5-9FD9-FF609C9B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671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16399B2-7587-459F-9EEA-6D643A2B0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B7244A-074E-4D40-B522-730DB951F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4C1D626-2B95-40A5-B441-6729D8A1C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160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BEBB45-11C5-4A44-BB56-E7E837C39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A7ABD6-4462-4502-97C9-9489BB9E3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BECC23-F666-4098-8ADF-F0A81A78F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B793C2-55DD-48F0-8ECA-88BF1DE9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6E8F24-2442-4BDF-84B4-537EE4E5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12BDD0-37C3-407C-B919-E9A0C2B68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142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854303-C689-4162-88D4-09630318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B89D5-8CFC-4203-8B5D-E9F4C642B9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8C1036D-D7FF-4ED8-8F7A-5E36A0BC0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A85BAB-B543-4DBA-A1F9-69A1FFA1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BEEB6C-9E0F-4C13-B2D6-6FA0E863A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64EB2E6-AFC8-4AB4-804A-EE97B0DA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387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9F30620-D996-4F1B-A411-8B6BEAC9A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5926F9-DF3A-47A4-A12F-F7BE250BE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5A55D6-963E-4DEB-A673-C1BDA21F4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F199-3B25-4F03-BDC3-D7389FC642AF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DFE56E-35F1-496A-8532-C688A2672A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D58199C-A0BC-474A-ACDF-85588C7C7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A9ADD-62FA-46CA-B292-71CA9F8CA5A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018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FCB552-CE1F-4435-A948-98998EE4B7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4529EA-64BE-4319-A9DE-CBABB6342B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FEF5A92-7D3B-443A-939D-DBD8A77D26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68" r="9860" b="6241"/>
          <a:stretch/>
        </p:blipFill>
        <p:spPr>
          <a:xfrm>
            <a:off x="1524000" y="431164"/>
            <a:ext cx="8853054" cy="642683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C2AD9E6-2EA6-4FA8-B04B-9B659AF44B52}"/>
              </a:ext>
            </a:extLst>
          </p:cNvPr>
          <p:cNvSpPr txBox="1"/>
          <p:nvPr/>
        </p:nvSpPr>
        <p:spPr>
          <a:xfrm>
            <a:off x="3563543" y="84266"/>
            <a:ext cx="5064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PROTOCOLO DUDA Y/O DILEMA ÉTICO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9192824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Ma.de los Angeles Rodríguez Banda</dc:creator>
  <cp:lastModifiedBy>Ma.de los Angeles Rodríguez Banda</cp:lastModifiedBy>
  <cp:revision>3</cp:revision>
  <dcterms:created xsi:type="dcterms:W3CDTF">2023-03-09T22:06:32Z</dcterms:created>
  <dcterms:modified xsi:type="dcterms:W3CDTF">2023-03-27T20:59:26Z</dcterms:modified>
</cp:coreProperties>
</file>