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6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0F28B-45E3-4585-87E3-73838692A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68049"/>
            <a:ext cx="7626795" cy="2841914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755B0-E17A-4B52-A99D-C35BB18B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602038"/>
            <a:ext cx="7626795" cy="25017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90C28-805B-4DA6-A10E-651C0FD01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EBBA9-C52F-4628-AE0D-DCD1772F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BAC57-F8E1-4B54-A111-CB53B320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043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A5B40-C529-41A6-8D06-07AF9430A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5A354-E2A8-4A91-9D7A-36D9E0915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D3944-2E3D-42BC-B83D-7630699D4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C57FA-204E-4A7A-BAE2-DF17BB0F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DA36D-49FF-495A-8E25-4CCC98E39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89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44ECD05-4E94-4A60-8FDA-700BF100B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r Fill">
            <a:extLst>
              <a:ext uri="{FF2B5EF4-FFF2-40B4-BE49-F238E27FC236}">
                <a16:creationId xmlns:a16="http://schemas.microsoft.com/office/drawing/2014/main" id="{8BCB0EB2-4067-418C-9465-9D4C71240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E37999-41E7-446D-8C53-B904C3CE8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38A90E8-87F8-4150-B5EB-E19C8A01AFB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Graphic 9">
              <a:extLst>
                <a:ext uri="{FF2B5EF4-FFF2-40B4-BE49-F238E27FC236}">
                  <a16:creationId xmlns:a16="http://schemas.microsoft.com/office/drawing/2014/main" id="{724DCA1C-A8E8-4F90-8FAE-85B1426C108A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58D6291-6756-44E3-9FCE-0B2ECA5EE664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37CA96E-9DD9-4172-B63B-50DF43B576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3" name="Graphic 9">
              <a:extLst>
                <a:ext uri="{FF2B5EF4-FFF2-40B4-BE49-F238E27FC236}">
                  <a16:creationId xmlns:a16="http://schemas.microsoft.com/office/drawing/2014/main" id="{B335AFFE-BF3D-491C-8255-692B9DAC6775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Graphic 9">
              <a:extLst>
                <a:ext uri="{FF2B5EF4-FFF2-40B4-BE49-F238E27FC236}">
                  <a16:creationId xmlns:a16="http://schemas.microsoft.com/office/drawing/2014/main" id="{AA052AAF-7A7C-4EDB-AE2C-FCA3A756C4E5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0" name="Texture">
            <a:extLst>
              <a:ext uri="{FF2B5EF4-FFF2-40B4-BE49-F238E27FC236}">
                <a16:creationId xmlns:a16="http://schemas.microsoft.com/office/drawing/2014/main" id="{31F99E9D-6528-47AC-B178-7032D0E17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DD302-622D-4E42-BD6F-FAAA98B37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6311" y="668049"/>
            <a:ext cx="2628900" cy="55089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70D9F5-C907-405F-BE11-571C61745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668049"/>
            <a:ext cx="6689098" cy="55089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FD860-3FBD-4FE7-A9FD-1D4A4D10A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A367B-81B3-4BD3-9C95-18EC0710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D8E54-346D-4D66-BF99-96DA43F8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9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A2C84-1247-4534-81D1-136C3E1E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8D490-CEA6-4844-A537-F749658D3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AEFC9-887F-4E73-9938-6032D5286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F0CF-134A-404E-A177-9FAAA039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1B0DC-2D2C-408B-A577-904A2385C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0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55431-EF88-4771-9699-27EF70A55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50"/>
            <a:ext cx="7673389" cy="3816588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F57C3-A928-4093-B3FC-ECC2194AE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767338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FD625-A893-46D3-A518-9E969CB4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AD37A-B380-4B65-9FB9-3FB914120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773B6-CD13-4451-9BF3-C4102BA5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8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1FBD0A-9F7B-4EBB-9982-B55F5F980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88CFF0B8-0BA9-4DD9-B7B2-0655DC841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7B910E-9B87-4291-987B-6883212CB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5596CF7-55B3-409D-A36C-F5BE9D625628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2245D23-45D8-474C-8A38-633E99962676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8A8D14-28CA-4095-B2FA-E48B3150A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1D1F176A-19F1-4537-800D-210F29EC1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04C26-6125-4D95-9FC0-50DEB9419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1534" cy="1591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5401A-13E5-4CED-864F-06D6EECCBC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341329"/>
            <a:ext cx="5562600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513523-8F78-4766-91D7-03E329B68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41329"/>
            <a:ext cx="4736534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B757F-BAD2-4343-BD57-FC02D0BE1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0EF3C-A61E-4F43-9C8F-BC9A6455C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9D947-1DC8-4CE9-A031-6EEB776B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24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5BFA9BB-A51E-4D09-8602-5AD901046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lor Fill">
            <a:extLst>
              <a:ext uri="{FF2B5EF4-FFF2-40B4-BE49-F238E27FC236}">
                <a16:creationId xmlns:a16="http://schemas.microsoft.com/office/drawing/2014/main" id="{A60257A1-779B-4048-BC0D-1EA579B5B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F4B5D0-AA24-4702-9C01-FC1A03E7B6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9CBF9BD-1EB2-4122-98FE-F2B5DF8771C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C41FF89-01DF-4236-AA4D-243CB8A464B3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D03BB88-350D-4DE0-BB34-870F64356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5" name="Texture">
            <a:extLst>
              <a:ext uri="{FF2B5EF4-FFF2-40B4-BE49-F238E27FC236}">
                <a16:creationId xmlns:a16="http://schemas.microsoft.com/office/drawing/2014/main" id="{4A8025C0-8995-4863-A847-7ED1F8CCE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162335-6445-435C-A1C6-9F090B965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062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74B3D-418F-464D-91E7-993D0B480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086" y="2182814"/>
            <a:ext cx="5021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904709-9362-4AB5-9AA2-32F51BF06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086" y="3115949"/>
            <a:ext cx="502151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083836-1CF5-406F-B0CB-643F37066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90597" y="2182814"/>
            <a:ext cx="501723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4A8670-0F33-4222-AAC9-96A21C47C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90597" y="3115949"/>
            <a:ext cx="501723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1E6970-4A96-4519-9C0E-11E245D5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FEE249-70F5-4359-B699-23D68A50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2AE510-A38C-45EE-B061-CB02E4E3D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8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A9D1A-F943-4838-BA2F-6DF4F2EC9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638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EE401-3424-4696-A6FC-BBEE79379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9D767-A30A-4508-B510-99AB91737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0979DC-F3D5-43AB-8A0F-9C8A14E0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960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DCDA0B-9BEE-4B57-8F97-96D5645D0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82AF2-09A1-4A1C-AEB6-577962B7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D99D9-82B1-496C-ABBC-4FF0C375D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03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7D9AFA4-EB8E-4091-A5E2-1B9D163A0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F25018FE-FB44-4E2E-A181-B3476F3E8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C7CD4B-70DE-49E2-A336-B6F43F58F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4B8BFC9-6F67-47CB-BAE4-45260FBAF397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40F836E5-3C5B-4DE7-B09A-AE00DEE730A9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8E1B8E4-080E-4F43-B33F-59DD21B6B658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7639D4-740A-4B71-8393-99CA375EB4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AE7E56E5-1F6A-442B-B5E0-ED19F815D2E2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3774E986-8FE2-4670-A4C0-96E213269BD7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3A5846DF-A106-4887-BE2C-DCD89DAA6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81C-AA51-44A0-B21C-757B2F3B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1957828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0438A-298D-4466-B55D-F466C345C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68049"/>
            <a:ext cx="4875212" cy="523125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143104-0579-4974-88D2-61DF1A30D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749024"/>
            <a:ext cx="4314825" cy="311996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32755-0632-47CB-AA69-7EFB212FA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D0B4F-5B59-4064-A88B-E9938A40F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512E7F-93B8-4E93-BCB3-ADE74FC15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2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F3C1870-4E69-4DE7-BF2F-DE8A7881C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7439AB1C-A8A1-4745-9625-B18FE9160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DDC4D-D9AA-48F8-BD10-2D20F1460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1136312-3085-4615-A743-4EE531585B11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29539FE4-376B-4187-A80A-C98EBA23DA30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1DC5D7-2276-4A57-8783-A0EFB00416E9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7D5B578-4971-4ADC-97D8-B9CEF52AA7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2D968E77-E43D-4870-93BC-CBF1947336B3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1221D41A-E71E-4587-A876-F8778E7C03E1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50457195-385D-490A-91AB-30B969C61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06FF6D-24FA-4E04-90ED-7DBE228B2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2235711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32D78B-0E21-420F-9DFF-6131CB0F7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68049"/>
            <a:ext cx="4958436" cy="52312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C2A57-1064-4391-B96B-4D04305E0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941222"/>
            <a:ext cx="4314825" cy="292776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04EB0-850A-4256-8D12-E01A201A4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CF4AF-C757-4552-AB8A-3B89C374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62A368-F12B-4B5E-82F0-A6AEE6AF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</a:extLst>
            </p:cNvPr>
            <p:cNvSpPr/>
            <p:nvPr/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</a:extLst>
            </p:cNvPr>
            <p:cNvSpPr/>
            <p:nvPr/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</a:extLst>
            </p:cNvPr>
            <p:cNvSpPr/>
            <p:nvPr/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</a:extLst>
            </p:cNvPr>
            <p:cNvSpPr/>
            <p:nvPr/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</a:extLst>
            </p:cNvPr>
            <p:cNvSpPr/>
            <p:nvPr/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12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13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3083B5-1505-44FE-894D-AA1AB6D60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F3930-F8C8-43B1-BC1A-6264F4ACB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96713"/>
            <a:ext cx="7685037" cy="408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4F2F7-3ECA-43D7-BFF3-FBB407AEAB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8048B-57AF-4F53-BC84-8E0A1033FBEC}" type="datetimeFigureOut">
              <a:rPr lang="en-US" smtClean="0"/>
              <a:pPr/>
              <a:t>10/21/2021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A193F-0B61-43DD-8E45-EFEAC43E3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15544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25961-D3A8-4945-AEE4-EE1952DBD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512" y="6355080"/>
            <a:ext cx="79552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A8A1B-4E1E-43EF-8A39-7D4A3879B941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9865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699" r:id="rId6"/>
    <p:sldLayoutId id="2147483704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Background Fill">
            <a:extLst>
              <a:ext uri="{FF2B5EF4-FFF2-40B4-BE49-F238E27FC236}">
                <a16:creationId xmlns:a16="http://schemas.microsoft.com/office/drawing/2014/main" id="{3E5E751B-5852-4839-83B3-6F79F8E83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olor Fill">
            <a:extLst>
              <a:ext uri="{FF2B5EF4-FFF2-40B4-BE49-F238E27FC236}">
                <a16:creationId xmlns:a16="http://schemas.microsoft.com/office/drawing/2014/main" id="{428B6687-5D8A-41C9-A626-A8C2CBFD8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F73574D-F06D-455C-8175-AF8EB2E328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34870" y="0"/>
            <a:ext cx="4257130" cy="6858000"/>
            <a:chOff x="7934870" y="0"/>
            <a:chExt cx="4257130" cy="68580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6F862D1-D372-44FB-AEB1-8F6EA5683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548949" y="5077229"/>
              <a:ext cx="2643051" cy="1780771"/>
            </a:xfrm>
            <a:custGeom>
              <a:avLst/>
              <a:gdLst>
                <a:gd name="connsiteX0" fmla="*/ 688454 w 2606118"/>
                <a:gd name="connsiteY0" fmla="*/ 45 h 1780771"/>
                <a:gd name="connsiteX1" fmla="*/ 2185726 w 2606118"/>
                <a:gd name="connsiteY1" fmla="*/ 493214 h 1780771"/>
                <a:gd name="connsiteX2" fmla="*/ 2604211 w 2606118"/>
                <a:gd name="connsiteY2" fmla="*/ 1304250 h 1780771"/>
                <a:gd name="connsiteX3" fmla="*/ 2606118 w 2606118"/>
                <a:gd name="connsiteY3" fmla="*/ 1313978 h 1780771"/>
                <a:gd name="connsiteX4" fmla="*/ 2606118 w 2606118"/>
                <a:gd name="connsiteY4" fmla="*/ 1780771 h 1780771"/>
                <a:gd name="connsiteX5" fmla="*/ 215846 w 2606118"/>
                <a:gd name="connsiteY5" fmla="*/ 1780771 h 1780771"/>
                <a:gd name="connsiteX6" fmla="*/ 187787 w 2606118"/>
                <a:gd name="connsiteY6" fmla="*/ 1724104 h 1780771"/>
                <a:gd name="connsiteX7" fmla="*/ 49732 w 2606118"/>
                <a:gd name="connsiteY7" fmla="*/ 49732 h 1780771"/>
                <a:gd name="connsiteX8" fmla="*/ 688454 w 2606118"/>
                <a:gd name="connsiteY8" fmla="*/ 45 h 178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118" h="1780771">
                  <a:moveTo>
                    <a:pt x="688454" y="45"/>
                  </a:moveTo>
                  <a:cubicBezTo>
                    <a:pt x="1159303" y="2313"/>
                    <a:pt x="1785062" y="92550"/>
                    <a:pt x="2185726" y="493214"/>
                  </a:cubicBezTo>
                  <a:cubicBezTo>
                    <a:pt x="2408317" y="715805"/>
                    <a:pt x="2535097" y="1007870"/>
                    <a:pt x="2604211" y="1304250"/>
                  </a:cubicBezTo>
                  <a:lnTo>
                    <a:pt x="2606118" y="1313978"/>
                  </a:lnTo>
                  <a:lnTo>
                    <a:pt x="2606118" y="1780771"/>
                  </a:lnTo>
                  <a:lnTo>
                    <a:pt x="215846" y="1780771"/>
                  </a:lnTo>
                  <a:lnTo>
                    <a:pt x="187787" y="1724104"/>
                  </a:lnTo>
                  <a:cubicBezTo>
                    <a:pt x="-127724" y="989597"/>
                    <a:pt x="49732" y="49732"/>
                    <a:pt x="49732" y="49732"/>
                  </a:cubicBezTo>
                  <a:cubicBezTo>
                    <a:pt x="49732" y="49732"/>
                    <a:pt x="322237" y="-1720"/>
                    <a:pt x="688454" y="4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4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0288BFC-8446-4D20-BA63-79FA81DA94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60221" y="469962"/>
              <a:ext cx="528731" cy="1057462"/>
            </a:xfrm>
            <a:custGeom>
              <a:avLst/>
              <a:gdLst>
                <a:gd name="connsiteX0" fmla="*/ 528731 w 528731"/>
                <a:gd name="connsiteY0" fmla="*/ 0 h 1057462"/>
                <a:gd name="connsiteX1" fmla="*/ 528731 w 528731"/>
                <a:gd name="connsiteY1" fmla="*/ 1057462 h 1057462"/>
                <a:gd name="connsiteX2" fmla="*/ 0 w 528731"/>
                <a:gd name="connsiteY2" fmla="*/ 528731 h 1057462"/>
                <a:gd name="connsiteX3" fmla="*/ 528731 w 528731"/>
                <a:gd name="connsiteY3" fmla="*/ 0 h 10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731" h="1057462">
                  <a:moveTo>
                    <a:pt x="528731" y="0"/>
                  </a:moveTo>
                  <a:lnTo>
                    <a:pt x="528731" y="1057462"/>
                  </a:lnTo>
                  <a:cubicBezTo>
                    <a:pt x="236721" y="1057462"/>
                    <a:pt x="0" y="820741"/>
                    <a:pt x="0" y="528731"/>
                  </a:cubicBezTo>
                  <a:cubicBezTo>
                    <a:pt x="0" y="236721"/>
                    <a:pt x="236721" y="0"/>
                    <a:pt x="528731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939C530-AFE7-4C51-B999-86DC5F3F7F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65646" y="1470520"/>
              <a:ext cx="328008" cy="328008"/>
            </a:xfrm>
            <a:prstGeom prst="ellipse">
              <a:avLst/>
            </a:pr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CC9DA47-842F-4D6E-AED6-94B36610C4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34870" y="1"/>
              <a:ext cx="3034340" cy="2483913"/>
            </a:xfrm>
            <a:custGeom>
              <a:avLst/>
              <a:gdLst>
                <a:gd name="connsiteX0" fmla="*/ 39219 w 3034340"/>
                <a:gd name="connsiteY0" fmla="*/ 0 h 2483913"/>
                <a:gd name="connsiteX1" fmla="*/ 2995122 w 3034340"/>
                <a:gd name="connsiteY1" fmla="*/ 0 h 2483913"/>
                <a:gd name="connsiteX2" fmla="*/ 3006509 w 3034340"/>
                <a:gd name="connsiteY2" fmla="*/ 46641 h 2483913"/>
                <a:gd name="connsiteX3" fmla="*/ 2589045 w 3034340"/>
                <a:gd name="connsiteY3" fmla="*/ 1412038 h 2483913"/>
                <a:gd name="connsiteX4" fmla="*/ 1517170 w 3034340"/>
                <a:gd name="connsiteY4" fmla="*/ 2483913 h 2483913"/>
                <a:gd name="connsiteX5" fmla="*/ 445296 w 3034340"/>
                <a:gd name="connsiteY5" fmla="*/ 1412038 h 2483913"/>
                <a:gd name="connsiteX6" fmla="*/ 27832 w 3034340"/>
                <a:gd name="connsiteY6" fmla="*/ 46641 h 24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4340" h="2483913">
                  <a:moveTo>
                    <a:pt x="39219" y="0"/>
                  </a:moveTo>
                  <a:lnTo>
                    <a:pt x="2995122" y="0"/>
                  </a:lnTo>
                  <a:lnTo>
                    <a:pt x="3006509" y="46641"/>
                  </a:lnTo>
                  <a:cubicBezTo>
                    <a:pt x="3099279" y="525788"/>
                    <a:pt x="2960124" y="1040959"/>
                    <a:pt x="2589045" y="1412038"/>
                  </a:cubicBezTo>
                  <a:lnTo>
                    <a:pt x="1517170" y="2483913"/>
                  </a:lnTo>
                  <a:lnTo>
                    <a:pt x="445296" y="1412038"/>
                  </a:lnTo>
                  <a:cubicBezTo>
                    <a:pt x="74217" y="1040959"/>
                    <a:pt x="-64938" y="525788"/>
                    <a:pt x="27832" y="46641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D7B5037-A44A-4D5D-B12D-68631CF486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97828" y="0"/>
              <a:ext cx="2708425" cy="2263840"/>
            </a:xfrm>
            <a:custGeom>
              <a:avLst/>
              <a:gdLst>
                <a:gd name="connsiteX0" fmla="*/ 46413 w 2708425"/>
                <a:gd name="connsiteY0" fmla="*/ 0 h 2263840"/>
                <a:gd name="connsiteX1" fmla="*/ 2662013 w 2708425"/>
                <a:gd name="connsiteY1" fmla="*/ 0 h 2263840"/>
                <a:gd name="connsiteX2" fmla="*/ 2683584 w 2708425"/>
                <a:gd name="connsiteY2" fmla="*/ 88351 h 2263840"/>
                <a:gd name="connsiteX3" fmla="*/ 2310959 w 2708425"/>
                <a:gd name="connsiteY3" fmla="*/ 1307094 h 2263840"/>
                <a:gd name="connsiteX4" fmla="*/ 1354213 w 2708425"/>
                <a:gd name="connsiteY4" fmla="*/ 2263840 h 2263840"/>
                <a:gd name="connsiteX5" fmla="*/ 397467 w 2708425"/>
                <a:gd name="connsiteY5" fmla="*/ 1307094 h 2263840"/>
                <a:gd name="connsiteX6" fmla="*/ 24842 w 2708425"/>
                <a:gd name="connsiteY6" fmla="*/ 88351 h 226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8425" h="2263840">
                  <a:moveTo>
                    <a:pt x="46413" y="0"/>
                  </a:moveTo>
                  <a:lnTo>
                    <a:pt x="2662013" y="0"/>
                  </a:lnTo>
                  <a:lnTo>
                    <a:pt x="2683584" y="88351"/>
                  </a:lnTo>
                  <a:cubicBezTo>
                    <a:pt x="2766390" y="516035"/>
                    <a:pt x="2642182" y="975871"/>
                    <a:pt x="2310959" y="1307094"/>
                  </a:cubicBezTo>
                  <a:lnTo>
                    <a:pt x="1354213" y="2263840"/>
                  </a:lnTo>
                  <a:lnTo>
                    <a:pt x="397467" y="1307094"/>
                  </a:lnTo>
                  <a:cubicBezTo>
                    <a:pt x="66245" y="975871"/>
                    <a:pt x="-57964" y="516035"/>
                    <a:pt x="24842" y="88351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6" name="Texture">
            <a:extLst>
              <a:ext uri="{FF2B5EF4-FFF2-40B4-BE49-F238E27FC236}">
                <a16:creationId xmlns:a16="http://schemas.microsoft.com/office/drawing/2014/main" id="{D9F678FF-4541-4601-B506-CC0A4AC96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52B6321-AEB0-41F3-BB28-5A41B73A0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04" y="1946713"/>
            <a:ext cx="6876374" cy="170726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" sz="3200" dirty="0"/>
              <a:t>Conforme a la </a:t>
            </a:r>
          </a:p>
          <a:p>
            <a:pPr algn="ctr"/>
            <a:r>
              <a:rPr lang="es-ES" sz="3200" dirty="0"/>
              <a:t>Autoevaluación de Ética e Integridad realizada en el mes de septiembre la Secretaría, obtuvo un: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0102D13D-7E03-4C5E-880C-6B8BCAF9E2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775" t="25760" r="31776" b="24171"/>
          <a:stretch/>
        </p:blipFill>
        <p:spPr>
          <a:xfrm>
            <a:off x="6355398" y="673936"/>
            <a:ext cx="4787462" cy="4618661"/>
          </a:xfrm>
          <a:prstGeom prst="rect">
            <a:avLst/>
          </a:prstGeom>
          <a:ln w="34925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  <a:softEdge rad="112500"/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9ADBFC5A-F193-47BD-802D-DBB06923CFEC}"/>
              </a:ext>
            </a:extLst>
          </p:cNvPr>
          <p:cNvSpPr txBox="1"/>
          <p:nvPr/>
        </p:nvSpPr>
        <p:spPr>
          <a:xfrm>
            <a:off x="458993" y="3873651"/>
            <a:ext cx="6096000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solidFill>
                  <a:schemeClr val="bg2">
                    <a:lumMod val="25000"/>
                    <a:lumOff val="75000"/>
                  </a:schemeClr>
                </a:solidFill>
              </a:rPr>
              <a:t>RESULTADO EN ÉTICA E INTEGRIDAD</a:t>
            </a:r>
          </a:p>
          <a:p>
            <a:pPr algn="ctr"/>
            <a:endParaRPr lang="es-ES" sz="10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algn="ctr"/>
            <a:r>
              <a:rPr lang="es-ES" sz="6000" dirty="0">
                <a:solidFill>
                  <a:srgbClr val="FFFF00"/>
                </a:solidFill>
              </a:rPr>
              <a:t>98.7%</a:t>
            </a:r>
            <a:endParaRPr lang="es-MX" sz="6000" dirty="0">
              <a:solidFill>
                <a:srgbClr val="FFFF00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15E1171-B096-4CAC-8A18-AFD5FB98A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30" y="0"/>
            <a:ext cx="2156239" cy="207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909979"/>
      </p:ext>
    </p:extLst>
  </p:cSld>
  <p:clrMapOvr>
    <a:masterClrMapping/>
  </p:clrMapOvr>
</p:sld>
</file>

<file path=ppt/theme/theme1.xml><?xml version="1.0" encoding="utf-8"?>
<a:theme xmlns:a="http://schemas.openxmlformats.org/drawingml/2006/main" name="TropicVTI">
  <a:themeElements>
    <a:clrScheme name="Tropic">
      <a:dk1>
        <a:srgbClr val="000000"/>
      </a:dk1>
      <a:lt1>
        <a:sysClr val="window" lastClr="FFFFFF"/>
      </a:lt1>
      <a:dk2>
        <a:srgbClr val="09392F"/>
      </a:dk2>
      <a:lt2>
        <a:srgbClr val="ECF0F0"/>
      </a:lt2>
      <a:accent1>
        <a:srgbClr val="1EBE9B"/>
      </a:accent1>
      <a:accent2>
        <a:srgbClr val="FD7C7C"/>
      </a:accent2>
      <a:accent3>
        <a:srgbClr val="7DA8B5"/>
      </a:accent3>
      <a:accent4>
        <a:srgbClr val="168E74"/>
      </a:accent4>
      <a:accent5>
        <a:srgbClr val="FB7365"/>
      </a:accent5>
      <a:accent6>
        <a:srgbClr val="D39B17"/>
      </a:accent6>
      <a:hlink>
        <a:srgbClr val="EF08F7"/>
      </a:hlink>
      <a:folHlink>
        <a:srgbClr val="8477FE"/>
      </a:folHlink>
    </a:clrScheme>
    <a:fontScheme name="Tropic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opicVTI" id="{DE8751F2-0439-4D1D-A674-AFC241C9701D}" vid="{C41D9140-98E0-4A26-97C4-97FDCB8D6E0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27</Words>
  <Application>Microsoft Office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Gill Sans Nova</vt:lpstr>
      <vt:lpstr>TropicVTI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Ma.de los Angeles Rodríguez Banda</dc:creator>
  <cp:lastModifiedBy>Ma.de los Angeles Rodríguez Banda</cp:lastModifiedBy>
  <cp:revision>2</cp:revision>
  <dcterms:created xsi:type="dcterms:W3CDTF">2021-10-21T15:49:45Z</dcterms:created>
  <dcterms:modified xsi:type="dcterms:W3CDTF">2021-10-21T16:07:05Z</dcterms:modified>
</cp:coreProperties>
</file>