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0" r:id="rId5"/>
    <p:sldId id="261" r:id="rId6"/>
    <p:sldId id="262" r:id="rId7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55" d="100"/>
          <a:sy n="55" d="100"/>
        </p:scale>
        <p:origin x="8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30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10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86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4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3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42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47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659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15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7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D952-2132-4C97-92B0-7A024D068D6B}" type="datetimeFigureOut">
              <a:rPr lang="es-MX" smtClean="0"/>
              <a:t>01/07/2020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420A-6464-4041-B2BB-E06A3B0F6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5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5257" y="190065"/>
            <a:ext cx="712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sz="2000" b="1" dirty="0" smtClean="0"/>
              <a:t>LISTADO </a:t>
            </a:r>
            <a:r>
              <a:rPr lang="es-MX" sz="2000" b="1" dirty="0"/>
              <a:t>DE ANALISIS DE RIESGOS 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(</a:t>
            </a:r>
            <a:r>
              <a:rPr lang="es-MX" sz="2000" b="1" dirty="0"/>
              <a:t>PTAR)</a:t>
            </a:r>
            <a:r>
              <a:rPr lang="es-MX" sz="2000" b="1" dirty="0" smtClean="0"/>
              <a:t> </a:t>
            </a:r>
            <a:r>
              <a:rPr lang="es-MX" sz="2000" b="1" dirty="0"/>
              <a:t>2019                                                                                                                                               </a:t>
            </a:r>
            <a:r>
              <a:rPr lang="es-MX" sz="2000" b="1" dirty="0" smtClean="0"/>
              <a:t>DEPENDENCIAS</a:t>
            </a:r>
            <a:endParaRPr lang="es-MX" sz="2000" dirty="0"/>
          </a:p>
          <a:p>
            <a:pPr algn="ctr"/>
            <a:endParaRPr lang="es-MX" dirty="0"/>
          </a:p>
        </p:txBody>
      </p:sp>
      <p:pic>
        <p:nvPicPr>
          <p:cNvPr id="1027" name="Imagen 1" descr="C:\Users\Rocio\AppData\Local\Microsoft\Windows\INetCache\Content.Outlook\HT1CI7KP\ESCU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7" y="360533"/>
            <a:ext cx="933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73547"/>
              </p:ext>
            </p:extLst>
          </p:nvPr>
        </p:nvGraphicFramePr>
        <p:xfrm>
          <a:off x="706583" y="1759722"/>
          <a:ext cx="7910944" cy="4552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592"/>
                <a:gridCol w="958620"/>
                <a:gridCol w="4326541"/>
                <a:gridCol w="1780191"/>
              </a:tblGrid>
              <a:tr h="76872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item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Listado de </a:t>
                      </a:r>
                      <a:r>
                        <a:rPr lang="es-MX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Dependencias</a:t>
                      </a:r>
                      <a:endParaRPr lang="es-MX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PTAR</a:t>
                      </a:r>
                      <a:endParaRPr lang="es-MX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SEGOB</a:t>
                      </a:r>
                    </a:p>
                  </a:txBody>
                  <a:tcPr marL="7620" marR="7620" marT="762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Gobierno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SEFIN</a:t>
                      </a:r>
                    </a:p>
                  </a:txBody>
                  <a:tcPr marL="7620" marR="7620" marT="762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Finanzas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15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SSP</a:t>
                      </a:r>
                    </a:p>
                  </a:txBody>
                  <a:tcPr marL="7620" marR="7620" marT="762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Seguridad Pública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</a:t>
                      </a:r>
                    </a:p>
                  </a:txBody>
                  <a:tcPr marL="7620" marR="7620" marT="762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Economía 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SEDU</a:t>
                      </a:r>
                    </a:p>
                  </a:txBody>
                  <a:tcPr marL="7620" marR="7620" marT="762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Educación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</a:t>
                      </a: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Salud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SEDER</a:t>
                      </a: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Desarrollo Rural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SIDS</a:t>
                      </a: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Inclusión y Desarrollo Social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64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SIDUM</a:t>
                      </a: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 Infraestructura Desarrollo Urbano y Movilidad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2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u="none" strike="noStrike" kern="1200" dirty="0">
                          <a:effectLst/>
                          <a:latin typeface="+mn-lt"/>
                        </a:rPr>
                        <a:t>Secretaría del Medio Ambiente 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" descr="C:\Users\Rocio\AppData\Local\Microsoft\Windows\INetCache\Content.Outlook\HT1CI7KP\ESCU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7" y="360533"/>
            <a:ext cx="933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51887"/>
              </p:ext>
            </p:extLst>
          </p:nvPr>
        </p:nvGraphicFramePr>
        <p:xfrm>
          <a:off x="304800" y="2145486"/>
          <a:ext cx="8645236" cy="230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501"/>
                <a:gridCol w="1131466"/>
                <a:gridCol w="4797355"/>
                <a:gridCol w="1973914"/>
              </a:tblGrid>
              <a:tr h="793788">
                <a:tc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Listado de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Dependencias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PTAR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52586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SEFIRC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Secretaría de Fiscalización y Rendición de Cuentas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44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Secretaría de Cultura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44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Secretaría de Trabajo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53907" y="575827"/>
            <a:ext cx="712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sz="2000" b="1" dirty="0" smtClean="0"/>
              <a:t>LISTADO </a:t>
            </a:r>
            <a:r>
              <a:rPr lang="es-MX" sz="2000" b="1" dirty="0"/>
              <a:t>DE ANALISIS DE RIESGOS 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(</a:t>
            </a:r>
            <a:r>
              <a:rPr lang="es-MX" sz="2000" b="1" dirty="0"/>
              <a:t>PTAR)</a:t>
            </a:r>
            <a:r>
              <a:rPr lang="es-MX" sz="2000" b="1" dirty="0" smtClean="0"/>
              <a:t> </a:t>
            </a:r>
            <a:r>
              <a:rPr lang="es-MX" sz="2000" b="1" dirty="0"/>
              <a:t>2019                                                                                                                                               </a:t>
            </a:r>
            <a:r>
              <a:rPr lang="es-MX" sz="2000" b="1" dirty="0" smtClean="0"/>
              <a:t>DEPENDENCIAS</a:t>
            </a:r>
            <a:endParaRPr lang="es-MX" sz="2000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26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" descr="C:\Users\Rocio\AppData\Local\Microsoft\Windows\INetCache\Content.Outlook\HT1CI7KP\ESCU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7" y="360533"/>
            <a:ext cx="933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93450"/>
              </p:ext>
            </p:extLst>
          </p:nvPr>
        </p:nvGraphicFramePr>
        <p:xfrm>
          <a:off x="235527" y="1966307"/>
          <a:ext cx="8520547" cy="4448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792"/>
                <a:gridCol w="1115148"/>
                <a:gridCol w="4728163"/>
                <a:gridCol w="1945444"/>
              </a:tblGrid>
              <a:tr h="575750">
                <a:tc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Listado de </a:t>
                      </a:r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Entidades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PTAR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ICOPAM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Coahuilense de las Personas Adultas Mayores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PRONNIF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Procuraduría para Niños, Niñas y la Familia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ITSSPC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Tecnológico Superior de San Pedro de las Colonias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ITSA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Tecnológico Superior de Ciudad Acuña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ITESRC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Tecnológico de Estudios Superiores de la Región Carbonífera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ITSMEM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Tecnológico Superior de Monclova "Ejército Mexicano"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523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MX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Servicios Médicos de los Trabajadores de la Educación del Estado de Coahuila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301482" y="190065"/>
            <a:ext cx="712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sz="2000" b="1" dirty="0" smtClean="0"/>
              <a:t>LISTADO </a:t>
            </a:r>
            <a:r>
              <a:rPr lang="es-MX" sz="2000" b="1" dirty="0"/>
              <a:t>DE ANALISIS DE RIESGOS 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(</a:t>
            </a:r>
            <a:r>
              <a:rPr lang="es-MX" sz="2000" b="1" dirty="0"/>
              <a:t>PTAR)</a:t>
            </a:r>
            <a:r>
              <a:rPr lang="es-MX" sz="2000" b="1" dirty="0" smtClean="0"/>
              <a:t> </a:t>
            </a:r>
            <a:r>
              <a:rPr lang="es-MX" sz="2000" b="1" dirty="0"/>
              <a:t>2019                                                                                                                                               </a:t>
            </a:r>
            <a:r>
              <a:rPr lang="es-MX" sz="2000" b="1" dirty="0" smtClean="0"/>
              <a:t>ENTIDADES</a:t>
            </a:r>
            <a:endParaRPr lang="es-MX" sz="2000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90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" descr="C:\Users\Rocio\AppData\Local\Microsoft\Windows\INetCache\Content.Outlook\HT1CI7KP\ESCU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7" y="360533"/>
            <a:ext cx="933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70840"/>
              </p:ext>
            </p:extLst>
          </p:nvPr>
        </p:nvGraphicFramePr>
        <p:xfrm>
          <a:off x="180665" y="1658552"/>
          <a:ext cx="8810935" cy="4951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078"/>
                <a:gridCol w="1247771"/>
                <a:gridCol w="4889314"/>
                <a:gridCol w="2011772"/>
              </a:tblGrid>
              <a:tr h="32516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Listado de Entidades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PTAR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3893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DIPETRE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Dirección de Pensiones de los Trabajadores de la Educación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57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UPRA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Politécnica de Ramos Arizpe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377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ISSREEI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de Servicios de Salud Rehabilitación y Educación Especial e Integral del Estado de Coahuila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377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Sistema para el Desarrollo Integral de la Familia y Protección de Derechos del Estado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9014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PRODERCO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Promotora para el Desarrollo Rural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893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IPTE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Instituto Estatal de Pensiones para los Trabajadores al Servicio del Estado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57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AFG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Administración Fiscal General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893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ICATEC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Instituto de Capacitación para el Trabajo en el Estado de Coahuila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57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UTT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Universidad Tecnológica de Torreón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57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UTC 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Tecnológica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577707" y="-190658"/>
            <a:ext cx="712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sz="2000" b="1" dirty="0" smtClean="0"/>
              <a:t>LISTADO </a:t>
            </a:r>
            <a:r>
              <a:rPr lang="es-MX" sz="2000" b="1" dirty="0"/>
              <a:t>DE ANALISIS DE RIESGOS 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(</a:t>
            </a:r>
            <a:r>
              <a:rPr lang="es-MX" sz="2000" b="1" dirty="0"/>
              <a:t>PTAR)</a:t>
            </a:r>
            <a:r>
              <a:rPr lang="es-MX" sz="2000" b="1" dirty="0" smtClean="0"/>
              <a:t> </a:t>
            </a:r>
            <a:r>
              <a:rPr lang="es-MX" sz="2000" b="1" dirty="0"/>
              <a:t>2019                                                                                                                                               </a:t>
            </a:r>
            <a:r>
              <a:rPr lang="es-MX" sz="2000" b="1" dirty="0" smtClean="0"/>
              <a:t>ENTIDADES</a:t>
            </a:r>
            <a:endParaRPr lang="es-MX" sz="2000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3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" descr="C:\Users\Rocio\AppData\Local\Microsoft\Windows\INetCache\Content.Outlook\HT1CI7KP\ESCU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4" y="346246"/>
            <a:ext cx="933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95044"/>
              </p:ext>
            </p:extLst>
          </p:nvPr>
        </p:nvGraphicFramePr>
        <p:xfrm>
          <a:off x="304799" y="1704068"/>
          <a:ext cx="8578872" cy="4988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802"/>
                <a:gridCol w="1198241"/>
                <a:gridCol w="4695147"/>
                <a:gridCol w="2049682"/>
              </a:tblGrid>
              <a:tr h="324951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Listado de Entidades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PTAR</a:t>
                      </a:r>
                      <a:endParaRPr lang="es-MX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866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UTRCC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Tecnológica de la Región Centro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26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UTNC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Tecnológica del Norte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66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UTRC 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Tecnológica de la Región Carbonífera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26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UPRL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Politécnica de la Región Laguna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95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CEV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Comisión Estatal de Vivienda 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938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CERTTURC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Comisión Estatal para la Regularización de la Tenencia de la Tierra Urbana y Rústica en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95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SEA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Servicios Estatales Aeroportuarios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66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PIDECO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Promotora Inmobiliaria para el Desarrollo Económico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668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CECYTEC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Colegio de Estudios Científicos y Tecnológicos del Estado de Coahuila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95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COECYT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Consejo Estatal de Ciencia y Tecnología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85080" y="0"/>
            <a:ext cx="67653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sz="2000" b="1" dirty="0" smtClean="0"/>
              <a:t>LISTADO </a:t>
            </a:r>
            <a:r>
              <a:rPr lang="es-MX" sz="2000" b="1" dirty="0"/>
              <a:t>DE ANALISIS DE RIESGOS </a:t>
            </a:r>
            <a:r>
              <a:rPr lang="es-MX" sz="2000" b="1" dirty="0" smtClean="0"/>
              <a:t>(</a:t>
            </a:r>
            <a:r>
              <a:rPr lang="es-MX" sz="2000" b="1" dirty="0"/>
              <a:t>PTAR)</a:t>
            </a:r>
            <a:r>
              <a:rPr lang="es-MX" sz="2000" b="1" dirty="0" smtClean="0"/>
              <a:t> </a:t>
            </a:r>
            <a:r>
              <a:rPr lang="es-MX" sz="2000" b="1" dirty="0"/>
              <a:t>2019                                                                                                                                               </a:t>
            </a:r>
            <a:r>
              <a:rPr lang="es-MX" sz="2000" b="1" dirty="0" smtClean="0"/>
              <a:t>ENTIDADES</a:t>
            </a:r>
            <a:endParaRPr lang="es-MX" sz="2000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9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" descr="C:\Users\Rocio\AppData\Local\Microsoft\Windows\INetCache\Content.Outlook\HT1CI7KP\ESCU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7" y="360533"/>
            <a:ext cx="933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53452"/>
              </p:ext>
            </p:extLst>
          </p:nvPr>
        </p:nvGraphicFramePr>
        <p:xfrm>
          <a:off x="720436" y="1665060"/>
          <a:ext cx="8149381" cy="509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381"/>
                <a:gridCol w="1154103"/>
                <a:gridCol w="4522200"/>
                <a:gridCol w="1860697"/>
              </a:tblGrid>
              <a:tr h="476084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Listado de Entidades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PTAR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1263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INEDEC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effectLst/>
                        </a:rPr>
                        <a:t>Instituto Estatal del Deporte de Coahuila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706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CONALEP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Colegio de Educación Profesional Técnica del Estado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84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COBAC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Colegio de Bachilleres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706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IEEA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Estatal de Educación para Adultos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706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UTP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Tecnológica de Parras de la Fuente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706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CEAS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Comisión Estatal de Aguas y Saneamiento de Coahuila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845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ICM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Instituto Coahuilense de las Mujeres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7061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CJEM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Centro de Justicia y Empoderamiento para las Mujeres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263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UTCA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Universidad Tecnológica de Ciudad Acuña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323"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es-MX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SEGURO POPULAR</a:t>
                      </a:r>
                      <a:endParaRPr lang="es-MX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Régimen Estatal de Protección Social en Salud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92801" y="157162"/>
            <a:ext cx="67653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sz="2000" b="1" dirty="0" smtClean="0"/>
              <a:t>LISTADO </a:t>
            </a:r>
            <a:r>
              <a:rPr lang="es-MX" sz="2000" b="1" dirty="0"/>
              <a:t>DE ANALISIS DE RIESGOS </a:t>
            </a:r>
            <a:r>
              <a:rPr lang="es-MX" sz="2000" b="1" dirty="0" smtClean="0"/>
              <a:t>(</a:t>
            </a:r>
            <a:r>
              <a:rPr lang="es-MX" sz="2000" b="1" dirty="0"/>
              <a:t>PTAR)</a:t>
            </a:r>
            <a:r>
              <a:rPr lang="es-MX" sz="2000" b="1" dirty="0" smtClean="0"/>
              <a:t> </a:t>
            </a:r>
            <a:r>
              <a:rPr lang="es-MX" sz="2000" b="1" dirty="0"/>
              <a:t>2019                                                                                                                                               </a:t>
            </a:r>
            <a:r>
              <a:rPr lang="es-MX" sz="2000" b="1" dirty="0" smtClean="0"/>
              <a:t>ENTIDADES</a:t>
            </a:r>
            <a:endParaRPr lang="es-MX" sz="2000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1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569</Words>
  <Application>Microsoft Office PowerPoint</Application>
  <PresentationFormat>Presentación en pantalla (4:3)</PresentationFormat>
  <Paragraphs>229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Angeles</dc:creator>
  <cp:lastModifiedBy>Reyna Cecilia mtz</cp:lastModifiedBy>
  <cp:revision>19</cp:revision>
  <cp:lastPrinted>2020-07-01T15:45:29Z</cp:lastPrinted>
  <dcterms:created xsi:type="dcterms:W3CDTF">2019-04-23T19:38:39Z</dcterms:created>
  <dcterms:modified xsi:type="dcterms:W3CDTF">2020-07-01T19:27:56Z</dcterms:modified>
</cp:coreProperties>
</file>